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79" r:id="rId4"/>
    <p:sldId id="259" r:id="rId5"/>
    <p:sldId id="271" r:id="rId6"/>
    <p:sldId id="273" r:id="rId7"/>
    <p:sldId id="274" r:id="rId8"/>
    <p:sldId id="276" r:id="rId9"/>
    <p:sldId id="277" r:id="rId10"/>
    <p:sldId id="27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A98239D-A5F7-4512-B949-2FC151FF1054}" v="1" dt="2022-06-22T12:52:21.83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1" d="100"/>
          <a:sy n="101" d="100"/>
        </p:scale>
        <p:origin x="138"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ggie Sliwka" userId="18175dbd-75d2-416c-ba58-2491ac105c7a" providerId="ADAL" clId="{EA98239D-A5F7-4512-B949-2FC151FF1054}"/>
    <pc:docChg chg="undo custSel addSld delSld modSld addMainMaster delMainMaster modMainMaster">
      <pc:chgData name="Aggie Sliwka" userId="18175dbd-75d2-416c-ba58-2491ac105c7a" providerId="ADAL" clId="{EA98239D-A5F7-4512-B949-2FC151FF1054}" dt="2022-06-24T12:11:05.633" v="313" actId="47"/>
      <pc:docMkLst>
        <pc:docMk/>
      </pc:docMkLst>
      <pc:sldChg chg="del">
        <pc:chgData name="Aggie Sliwka" userId="18175dbd-75d2-416c-ba58-2491ac105c7a" providerId="ADAL" clId="{EA98239D-A5F7-4512-B949-2FC151FF1054}" dt="2022-06-22T12:46:04.953" v="48" actId="47"/>
        <pc:sldMkLst>
          <pc:docMk/>
          <pc:sldMk cId="2159472246" sldId="256"/>
        </pc:sldMkLst>
      </pc:sldChg>
      <pc:sldChg chg="modSp add mod">
        <pc:chgData name="Aggie Sliwka" userId="18175dbd-75d2-416c-ba58-2491ac105c7a" providerId="ADAL" clId="{EA98239D-A5F7-4512-B949-2FC151FF1054}" dt="2022-06-24T11:59:20.870" v="140" actId="1076"/>
        <pc:sldMkLst>
          <pc:docMk/>
          <pc:sldMk cId="2055807615" sldId="257"/>
        </pc:sldMkLst>
        <pc:spChg chg="mod">
          <ac:chgData name="Aggie Sliwka" userId="18175dbd-75d2-416c-ba58-2491ac105c7a" providerId="ADAL" clId="{EA98239D-A5F7-4512-B949-2FC151FF1054}" dt="2022-06-24T11:59:20.870" v="140" actId="1076"/>
          <ac:spMkLst>
            <pc:docMk/>
            <pc:sldMk cId="2055807615" sldId="257"/>
            <ac:spMk id="2" creationId="{FEB00412-609E-500F-4BFD-555197263F47}"/>
          </ac:spMkLst>
        </pc:spChg>
        <pc:spChg chg="mod">
          <ac:chgData name="Aggie Sliwka" userId="18175dbd-75d2-416c-ba58-2491ac105c7a" providerId="ADAL" clId="{EA98239D-A5F7-4512-B949-2FC151FF1054}" dt="2022-06-24T11:59:02.946" v="139" actId="27636"/>
          <ac:spMkLst>
            <pc:docMk/>
            <pc:sldMk cId="2055807615" sldId="257"/>
            <ac:spMk id="3" creationId="{9B9D80C3-9937-3532-8495-598ED640DA0C}"/>
          </ac:spMkLst>
        </pc:spChg>
      </pc:sldChg>
      <pc:sldChg chg="addSp delSp modSp add mod">
        <pc:chgData name="Aggie Sliwka" userId="18175dbd-75d2-416c-ba58-2491ac105c7a" providerId="ADAL" clId="{EA98239D-A5F7-4512-B949-2FC151FF1054}" dt="2022-06-22T12:53:51.271" v="61" actId="3064"/>
        <pc:sldMkLst>
          <pc:docMk/>
          <pc:sldMk cId="1790725098" sldId="258"/>
        </pc:sldMkLst>
        <pc:spChg chg="add del mod">
          <ac:chgData name="Aggie Sliwka" userId="18175dbd-75d2-416c-ba58-2491ac105c7a" providerId="ADAL" clId="{EA98239D-A5F7-4512-B949-2FC151FF1054}" dt="2022-06-22T12:53:07.829" v="57" actId="478"/>
          <ac:spMkLst>
            <pc:docMk/>
            <pc:sldMk cId="1790725098" sldId="258"/>
            <ac:spMk id="6" creationId="{5FA89919-EA68-1F04-8813-2C95D3739C9A}"/>
          </ac:spMkLst>
        </pc:spChg>
        <pc:graphicFrameChg chg="modGraphic">
          <ac:chgData name="Aggie Sliwka" userId="18175dbd-75d2-416c-ba58-2491ac105c7a" providerId="ADAL" clId="{EA98239D-A5F7-4512-B949-2FC151FF1054}" dt="2022-06-22T12:53:51.271" v="61" actId="3064"/>
          <ac:graphicFrameMkLst>
            <pc:docMk/>
            <pc:sldMk cId="1790725098" sldId="258"/>
            <ac:graphicFrameMk id="3" creationId="{7CDDF991-9C1F-9922-6EFD-BC3B1D440E9B}"/>
          </ac:graphicFrameMkLst>
        </pc:graphicFrameChg>
      </pc:sldChg>
      <pc:sldChg chg="add">
        <pc:chgData name="Aggie Sliwka" userId="18175dbd-75d2-416c-ba58-2491ac105c7a" providerId="ADAL" clId="{EA98239D-A5F7-4512-B949-2FC151FF1054}" dt="2022-06-22T12:45:10.449" v="5"/>
        <pc:sldMkLst>
          <pc:docMk/>
          <pc:sldMk cId="1633406766" sldId="259"/>
        </pc:sldMkLst>
      </pc:sldChg>
      <pc:sldChg chg="add del">
        <pc:chgData name="Aggie Sliwka" userId="18175dbd-75d2-416c-ba58-2491ac105c7a" providerId="ADAL" clId="{EA98239D-A5F7-4512-B949-2FC151FF1054}" dt="2022-06-22T12:45:33.274" v="44" actId="47"/>
        <pc:sldMkLst>
          <pc:docMk/>
          <pc:sldMk cId="1366534952" sldId="260"/>
        </pc:sldMkLst>
      </pc:sldChg>
      <pc:sldChg chg="add del">
        <pc:chgData name="Aggie Sliwka" userId="18175dbd-75d2-416c-ba58-2491ac105c7a" providerId="ADAL" clId="{EA98239D-A5F7-4512-B949-2FC151FF1054}" dt="2022-06-22T12:45:33.274" v="44" actId="47"/>
        <pc:sldMkLst>
          <pc:docMk/>
          <pc:sldMk cId="2401782790" sldId="261"/>
        </pc:sldMkLst>
      </pc:sldChg>
      <pc:sldChg chg="add del">
        <pc:chgData name="Aggie Sliwka" userId="18175dbd-75d2-416c-ba58-2491ac105c7a" providerId="ADAL" clId="{EA98239D-A5F7-4512-B949-2FC151FF1054}" dt="2022-06-22T12:45:33.274" v="44" actId="47"/>
        <pc:sldMkLst>
          <pc:docMk/>
          <pc:sldMk cId="949144914" sldId="262"/>
        </pc:sldMkLst>
      </pc:sldChg>
      <pc:sldChg chg="add del">
        <pc:chgData name="Aggie Sliwka" userId="18175dbd-75d2-416c-ba58-2491ac105c7a" providerId="ADAL" clId="{EA98239D-A5F7-4512-B949-2FC151FF1054}" dt="2022-06-22T12:45:33.274" v="44" actId="47"/>
        <pc:sldMkLst>
          <pc:docMk/>
          <pc:sldMk cId="786785348" sldId="263"/>
        </pc:sldMkLst>
      </pc:sldChg>
      <pc:sldChg chg="add del">
        <pc:chgData name="Aggie Sliwka" userId="18175dbd-75d2-416c-ba58-2491ac105c7a" providerId="ADAL" clId="{EA98239D-A5F7-4512-B949-2FC151FF1054}" dt="2022-06-22T12:45:33.274" v="44" actId="47"/>
        <pc:sldMkLst>
          <pc:docMk/>
          <pc:sldMk cId="2470754834" sldId="264"/>
        </pc:sldMkLst>
      </pc:sldChg>
      <pc:sldChg chg="add del">
        <pc:chgData name="Aggie Sliwka" userId="18175dbd-75d2-416c-ba58-2491ac105c7a" providerId="ADAL" clId="{EA98239D-A5F7-4512-B949-2FC151FF1054}" dt="2022-06-22T12:45:33.274" v="44" actId="47"/>
        <pc:sldMkLst>
          <pc:docMk/>
          <pc:sldMk cId="3034596963" sldId="265"/>
        </pc:sldMkLst>
      </pc:sldChg>
      <pc:sldChg chg="add del">
        <pc:chgData name="Aggie Sliwka" userId="18175dbd-75d2-416c-ba58-2491ac105c7a" providerId="ADAL" clId="{EA98239D-A5F7-4512-B949-2FC151FF1054}" dt="2022-06-22T12:45:36.196" v="45" actId="47"/>
        <pc:sldMkLst>
          <pc:docMk/>
          <pc:sldMk cId="926422062" sldId="266"/>
        </pc:sldMkLst>
      </pc:sldChg>
      <pc:sldChg chg="add del">
        <pc:chgData name="Aggie Sliwka" userId="18175dbd-75d2-416c-ba58-2491ac105c7a" providerId="ADAL" clId="{EA98239D-A5F7-4512-B949-2FC151FF1054}" dt="2022-06-22T12:45:37.121" v="46" actId="47"/>
        <pc:sldMkLst>
          <pc:docMk/>
          <pc:sldMk cId="705393199" sldId="267"/>
        </pc:sldMkLst>
      </pc:sldChg>
      <pc:sldChg chg="add del">
        <pc:chgData name="Aggie Sliwka" userId="18175dbd-75d2-416c-ba58-2491ac105c7a" providerId="ADAL" clId="{EA98239D-A5F7-4512-B949-2FC151FF1054}" dt="2022-06-22T12:46:02.463" v="47" actId="47"/>
        <pc:sldMkLst>
          <pc:docMk/>
          <pc:sldMk cId="3784765157" sldId="268"/>
        </pc:sldMkLst>
      </pc:sldChg>
      <pc:sldChg chg="add del">
        <pc:chgData name="Aggie Sliwka" userId="18175dbd-75d2-416c-ba58-2491ac105c7a" providerId="ADAL" clId="{EA98239D-A5F7-4512-B949-2FC151FF1054}" dt="2022-06-22T12:46:12.357" v="49" actId="47"/>
        <pc:sldMkLst>
          <pc:docMk/>
          <pc:sldMk cId="2412959116" sldId="269"/>
        </pc:sldMkLst>
      </pc:sldChg>
      <pc:sldChg chg="add del">
        <pc:chgData name="Aggie Sliwka" userId="18175dbd-75d2-416c-ba58-2491ac105c7a" providerId="ADAL" clId="{EA98239D-A5F7-4512-B949-2FC151FF1054}" dt="2022-06-22T12:46:13.227" v="50" actId="47"/>
        <pc:sldMkLst>
          <pc:docMk/>
          <pc:sldMk cId="741810691" sldId="270"/>
        </pc:sldMkLst>
      </pc:sldChg>
      <pc:sldChg chg="modSp add mod">
        <pc:chgData name="Aggie Sliwka" userId="18175dbd-75d2-416c-ba58-2491ac105c7a" providerId="ADAL" clId="{EA98239D-A5F7-4512-B949-2FC151FF1054}" dt="2022-06-24T12:08:21.581" v="290" actId="1076"/>
        <pc:sldMkLst>
          <pc:docMk/>
          <pc:sldMk cId="1782746979" sldId="271"/>
        </pc:sldMkLst>
        <pc:spChg chg="mod">
          <ac:chgData name="Aggie Sliwka" userId="18175dbd-75d2-416c-ba58-2491ac105c7a" providerId="ADAL" clId="{EA98239D-A5F7-4512-B949-2FC151FF1054}" dt="2022-06-24T12:08:21.581" v="290" actId="1076"/>
          <ac:spMkLst>
            <pc:docMk/>
            <pc:sldMk cId="1782746979" sldId="271"/>
            <ac:spMk id="2" creationId="{F85C2028-C2C0-59AD-5864-DBABAF0230C0}"/>
          </ac:spMkLst>
        </pc:spChg>
      </pc:sldChg>
      <pc:sldChg chg="add del">
        <pc:chgData name="Aggie Sliwka" userId="18175dbd-75d2-416c-ba58-2491ac105c7a" providerId="ADAL" clId="{EA98239D-A5F7-4512-B949-2FC151FF1054}" dt="2022-06-22T14:24:36.637" v="80" actId="47"/>
        <pc:sldMkLst>
          <pc:docMk/>
          <pc:sldMk cId="3805843499" sldId="272"/>
        </pc:sldMkLst>
      </pc:sldChg>
      <pc:sldChg chg="add">
        <pc:chgData name="Aggie Sliwka" userId="18175dbd-75d2-416c-ba58-2491ac105c7a" providerId="ADAL" clId="{EA98239D-A5F7-4512-B949-2FC151FF1054}" dt="2022-06-22T12:45:25.173" v="33"/>
        <pc:sldMkLst>
          <pc:docMk/>
          <pc:sldMk cId="3705716185" sldId="273"/>
        </pc:sldMkLst>
      </pc:sldChg>
      <pc:sldChg chg="modSp add mod">
        <pc:chgData name="Aggie Sliwka" userId="18175dbd-75d2-416c-ba58-2491ac105c7a" providerId="ADAL" clId="{EA98239D-A5F7-4512-B949-2FC151FF1054}" dt="2022-06-24T12:08:59.029" v="294" actId="20577"/>
        <pc:sldMkLst>
          <pc:docMk/>
          <pc:sldMk cId="1545372007" sldId="274"/>
        </pc:sldMkLst>
        <pc:spChg chg="mod">
          <ac:chgData name="Aggie Sliwka" userId="18175dbd-75d2-416c-ba58-2491ac105c7a" providerId="ADAL" clId="{EA98239D-A5F7-4512-B949-2FC151FF1054}" dt="2022-06-24T12:08:59.029" v="294" actId="20577"/>
          <ac:spMkLst>
            <pc:docMk/>
            <pc:sldMk cId="1545372007" sldId="274"/>
            <ac:spMk id="6" creationId="{26099586-B198-BBA4-90BC-F2D4CCB1C806}"/>
          </ac:spMkLst>
        </pc:spChg>
      </pc:sldChg>
      <pc:sldChg chg="add del">
        <pc:chgData name="Aggie Sliwka" userId="18175dbd-75d2-416c-ba58-2491ac105c7a" providerId="ADAL" clId="{EA98239D-A5F7-4512-B949-2FC151FF1054}" dt="2022-06-22T12:52:39.732" v="55" actId="47"/>
        <pc:sldMkLst>
          <pc:docMk/>
          <pc:sldMk cId="18483091" sldId="275"/>
        </pc:sldMkLst>
      </pc:sldChg>
      <pc:sldChg chg="add">
        <pc:chgData name="Aggie Sliwka" userId="18175dbd-75d2-416c-ba58-2491ac105c7a" providerId="ADAL" clId="{EA98239D-A5F7-4512-B949-2FC151FF1054}" dt="2022-06-22T12:45:25.236" v="39"/>
        <pc:sldMkLst>
          <pc:docMk/>
          <pc:sldMk cId="3013517338" sldId="276"/>
        </pc:sldMkLst>
      </pc:sldChg>
      <pc:sldChg chg="modSp add mod">
        <pc:chgData name="Aggie Sliwka" userId="18175dbd-75d2-416c-ba58-2491ac105c7a" providerId="ADAL" clId="{EA98239D-A5F7-4512-B949-2FC151FF1054}" dt="2022-06-24T12:09:48.068" v="309" actId="20577"/>
        <pc:sldMkLst>
          <pc:docMk/>
          <pc:sldMk cId="3470294904" sldId="277"/>
        </pc:sldMkLst>
        <pc:spChg chg="mod">
          <ac:chgData name="Aggie Sliwka" userId="18175dbd-75d2-416c-ba58-2491ac105c7a" providerId="ADAL" clId="{EA98239D-A5F7-4512-B949-2FC151FF1054}" dt="2022-06-24T12:09:48.068" v="309" actId="20577"/>
          <ac:spMkLst>
            <pc:docMk/>
            <pc:sldMk cId="3470294904" sldId="277"/>
            <ac:spMk id="6" creationId="{A3DEBCF5-1476-348E-4134-827555EE1F62}"/>
          </ac:spMkLst>
        </pc:spChg>
      </pc:sldChg>
      <pc:sldChg chg="add">
        <pc:chgData name="Aggie Sliwka" userId="18175dbd-75d2-416c-ba58-2491ac105c7a" providerId="ADAL" clId="{EA98239D-A5F7-4512-B949-2FC151FF1054}" dt="2022-06-22T12:45:25.274" v="43"/>
        <pc:sldMkLst>
          <pc:docMk/>
          <pc:sldMk cId="685084441" sldId="278"/>
        </pc:sldMkLst>
      </pc:sldChg>
      <pc:sldChg chg="modSp add mod">
        <pc:chgData name="Aggie Sliwka" userId="18175dbd-75d2-416c-ba58-2491ac105c7a" providerId="ADAL" clId="{EA98239D-A5F7-4512-B949-2FC151FF1054}" dt="2022-06-24T12:05:51.272" v="253" actId="208"/>
        <pc:sldMkLst>
          <pc:docMk/>
          <pc:sldMk cId="2275536607" sldId="279"/>
        </pc:sldMkLst>
        <pc:spChg chg="mod">
          <ac:chgData name="Aggie Sliwka" userId="18175dbd-75d2-416c-ba58-2491ac105c7a" providerId="ADAL" clId="{EA98239D-A5F7-4512-B949-2FC151FF1054}" dt="2022-06-24T12:05:51.272" v="253" actId="208"/>
          <ac:spMkLst>
            <pc:docMk/>
            <pc:sldMk cId="2275536607" sldId="279"/>
            <ac:spMk id="6" creationId="{5FA89919-EA68-1F04-8813-2C95D3739C9A}"/>
          </ac:spMkLst>
        </pc:spChg>
      </pc:sldChg>
      <pc:sldChg chg="new del">
        <pc:chgData name="Aggie Sliwka" userId="18175dbd-75d2-416c-ba58-2491ac105c7a" providerId="ADAL" clId="{EA98239D-A5F7-4512-B949-2FC151FF1054}" dt="2022-06-24T12:10:50.451" v="311" actId="47"/>
        <pc:sldMkLst>
          <pc:docMk/>
          <pc:sldMk cId="1600203979" sldId="280"/>
        </pc:sldMkLst>
      </pc:sldChg>
      <pc:sldChg chg="add del">
        <pc:chgData name="Aggie Sliwka" userId="18175dbd-75d2-416c-ba58-2491ac105c7a" providerId="ADAL" clId="{EA98239D-A5F7-4512-B949-2FC151FF1054}" dt="2022-06-24T12:11:05.633" v="313" actId="47"/>
        <pc:sldMkLst>
          <pc:docMk/>
          <pc:sldMk cId="2579725345" sldId="280"/>
        </pc:sldMkLst>
      </pc:sldChg>
      <pc:sldMasterChg chg="add addSldLayout">
        <pc:chgData name="Aggie Sliwka" userId="18175dbd-75d2-416c-ba58-2491ac105c7a" providerId="ADAL" clId="{EA98239D-A5F7-4512-B949-2FC151FF1054}" dt="2022-06-22T12:45:24.766" v="12" actId="27028"/>
        <pc:sldMasterMkLst>
          <pc:docMk/>
          <pc:sldMasterMk cId="2443610608" sldId="2147483648"/>
        </pc:sldMasterMkLst>
        <pc:sldLayoutChg chg="add">
          <pc:chgData name="Aggie Sliwka" userId="18175dbd-75d2-416c-ba58-2491ac105c7a" providerId="ADAL" clId="{EA98239D-A5F7-4512-B949-2FC151FF1054}" dt="2022-06-22T12:45:24.650" v="6" actId="27028"/>
          <pc:sldLayoutMkLst>
            <pc:docMk/>
            <pc:sldMasterMk cId="2443610608" sldId="2147483648"/>
            <pc:sldLayoutMk cId="1950370615" sldId="2147483649"/>
          </pc:sldLayoutMkLst>
        </pc:sldLayoutChg>
        <pc:sldLayoutChg chg="add">
          <pc:chgData name="Aggie Sliwka" userId="18175dbd-75d2-416c-ba58-2491ac105c7a" providerId="ADAL" clId="{EA98239D-A5F7-4512-B949-2FC151FF1054}" dt="2022-06-22T12:44:25.252" v="0" actId="27028"/>
          <pc:sldLayoutMkLst>
            <pc:docMk/>
            <pc:sldMasterMk cId="2443610608" sldId="2147483648"/>
            <pc:sldLayoutMk cId="3926796921" sldId="2147483650"/>
          </pc:sldLayoutMkLst>
        </pc:sldLayoutChg>
        <pc:sldLayoutChg chg="add">
          <pc:chgData name="Aggie Sliwka" userId="18175dbd-75d2-416c-ba58-2491ac105c7a" providerId="ADAL" clId="{EA98239D-A5F7-4512-B949-2FC151FF1054}" dt="2022-06-22T12:44:39.201" v="2" actId="27028"/>
          <pc:sldLayoutMkLst>
            <pc:docMk/>
            <pc:sldMasterMk cId="2443610608" sldId="2147483648"/>
            <pc:sldLayoutMk cId="3137878611" sldId="2147483655"/>
          </pc:sldLayoutMkLst>
        </pc:sldLayoutChg>
        <pc:sldLayoutChg chg="add">
          <pc:chgData name="Aggie Sliwka" userId="18175dbd-75d2-416c-ba58-2491ac105c7a" providerId="ADAL" clId="{EA98239D-A5F7-4512-B949-2FC151FF1054}" dt="2022-06-22T12:45:24.766" v="12" actId="27028"/>
          <pc:sldLayoutMkLst>
            <pc:docMk/>
            <pc:sldMasterMk cId="2443610608" sldId="2147483648"/>
            <pc:sldLayoutMk cId="1173672529" sldId="2147483656"/>
          </pc:sldLayoutMkLst>
        </pc:sldLayoutChg>
      </pc:sldMasterChg>
      <pc:sldMasterChg chg="del replId delSldLayout modSldLayout">
        <pc:chgData name="Aggie Sliwka" userId="18175dbd-75d2-416c-ba58-2491ac105c7a" providerId="ADAL" clId="{EA98239D-A5F7-4512-B949-2FC151FF1054}" dt="2022-06-22T12:46:04.953" v="48" actId="47"/>
        <pc:sldMasterMkLst>
          <pc:docMk/>
          <pc:sldMasterMk cId="3724838980" sldId="2147483660"/>
        </pc:sldMasterMkLst>
        <pc:sldLayoutChg chg="del">
          <pc:chgData name="Aggie Sliwka" userId="18175dbd-75d2-416c-ba58-2491ac105c7a" providerId="ADAL" clId="{EA98239D-A5F7-4512-B949-2FC151FF1054}" dt="2022-06-22T12:46:04.953" v="48" actId="47"/>
          <pc:sldLayoutMkLst>
            <pc:docMk/>
            <pc:sldMasterMk cId="3724838980" sldId="2147483660"/>
            <pc:sldLayoutMk cId="3476220310" sldId="2147483651"/>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2501866070" sldId="2147483652"/>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4119713510" sldId="2147483653"/>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3711271611" sldId="2147483654"/>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1814622713" sldId="2147483657"/>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1924671211" sldId="2147483658"/>
          </pc:sldLayoutMkLst>
        </pc:sldLayoutChg>
        <pc:sldLayoutChg chg="del">
          <pc:chgData name="Aggie Sliwka" userId="18175dbd-75d2-416c-ba58-2491ac105c7a" providerId="ADAL" clId="{EA98239D-A5F7-4512-B949-2FC151FF1054}" dt="2022-06-22T12:46:04.953" v="48" actId="47"/>
          <pc:sldLayoutMkLst>
            <pc:docMk/>
            <pc:sldMasterMk cId="3724838980" sldId="2147483660"/>
            <pc:sldLayoutMk cId="3610584117" sldId="2147483659"/>
          </pc:sldLayoutMkLst>
        </pc:sldLayoutChg>
        <pc:sldLayoutChg chg="del replId">
          <pc:chgData name="Aggie Sliwka" userId="18175dbd-75d2-416c-ba58-2491ac105c7a" providerId="ADAL" clId="{EA98239D-A5F7-4512-B949-2FC151FF1054}" dt="2022-06-22T12:46:04.953" v="48" actId="47"/>
          <pc:sldLayoutMkLst>
            <pc:docMk/>
            <pc:sldMasterMk cId="3724838980" sldId="2147483660"/>
            <pc:sldLayoutMk cId="387382406" sldId="2147483661"/>
          </pc:sldLayoutMkLst>
        </pc:sldLayoutChg>
        <pc:sldLayoutChg chg="del replId">
          <pc:chgData name="Aggie Sliwka" userId="18175dbd-75d2-416c-ba58-2491ac105c7a" providerId="ADAL" clId="{EA98239D-A5F7-4512-B949-2FC151FF1054}" dt="2022-06-22T12:46:04.953" v="48" actId="47"/>
          <pc:sldLayoutMkLst>
            <pc:docMk/>
            <pc:sldMasterMk cId="3724838980" sldId="2147483660"/>
            <pc:sldLayoutMk cId="2176690560" sldId="2147483662"/>
          </pc:sldLayoutMkLst>
        </pc:sldLayoutChg>
        <pc:sldLayoutChg chg="del replId">
          <pc:chgData name="Aggie Sliwka" userId="18175dbd-75d2-416c-ba58-2491ac105c7a" providerId="ADAL" clId="{EA98239D-A5F7-4512-B949-2FC151FF1054}" dt="2022-06-22T12:46:04.953" v="48" actId="47"/>
          <pc:sldLayoutMkLst>
            <pc:docMk/>
            <pc:sldMasterMk cId="3724838980" sldId="2147483660"/>
            <pc:sldLayoutMk cId="2071445909" sldId="2147483663"/>
          </pc:sldLayoutMkLst>
        </pc:sldLayoutChg>
        <pc:sldLayoutChg chg="del replId">
          <pc:chgData name="Aggie Sliwka" userId="18175dbd-75d2-416c-ba58-2491ac105c7a" providerId="ADAL" clId="{EA98239D-A5F7-4512-B949-2FC151FF1054}" dt="2022-06-22T12:46:04.953" v="48" actId="47"/>
          <pc:sldLayoutMkLst>
            <pc:docMk/>
            <pc:sldMasterMk cId="3724838980" sldId="2147483660"/>
            <pc:sldLayoutMk cId="3952185749" sldId="2147483664"/>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99477-5A36-491B-9A24-309280DF95E2}" type="datetimeFigureOut">
              <a:rPr lang="en-US" smtClean="0"/>
              <a:t>6/24/2022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60B490-921B-4F56-99E9-2B9C25B6F53B}" type="slidenum">
              <a:rPr lang="en-US" smtClean="0"/>
              <a:t>‹#›</a:t>
            </a:fld>
            <a:endParaRPr lang="en-US"/>
          </a:p>
        </p:txBody>
      </p:sp>
    </p:spTree>
    <p:extLst>
      <p:ext uri="{BB962C8B-B14F-4D97-AF65-F5344CB8AC3E}">
        <p14:creationId xmlns:p14="http://schemas.microsoft.com/office/powerpoint/2010/main" val="2490146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you find a variety of research sources it’s important you have a sense of how to use them in your project.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BEAM is a method of working with and organizing sources, developed by Joseph </a:t>
            </a:r>
            <a:r>
              <a:rPr lang="en-US" dirty="0" err="1"/>
              <a:t>Bizup</a:t>
            </a:r>
            <a:r>
              <a:rPr lang="en-US" dirty="0"/>
              <a:t>, which stands for background, exhibit, argument, and method.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method not only helps you organize your sources for your own writing, but it can also help you analyze the works of others in terms how </a:t>
            </a:r>
            <a:r>
              <a:rPr lang="en-US" sz="1800" dirty="0">
                <a:effectLst/>
                <a:latin typeface="Arial" panose="020B0604020202020204" pitchFamily="34" charset="0"/>
                <a:ea typeface="Times New Roman" panose="02020603050405020304" pitchFamily="18" charset="0"/>
                <a:cs typeface="Times New Roman" panose="02020603050405020304" pitchFamily="18" charset="0"/>
              </a:rPr>
              <a:t>authors use sources in their writing as either: background information, evidence, argument, or method.</a:t>
            </a:r>
            <a:endParaRPr lang="en-US" dirty="0"/>
          </a:p>
          <a:p>
            <a:endParaRPr lang="en-US" dirty="0"/>
          </a:p>
        </p:txBody>
      </p:sp>
      <p:sp>
        <p:nvSpPr>
          <p:cNvPr id="4" name="Slide Number Placeholder 3"/>
          <p:cNvSpPr>
            <a:spLocks noGrp="1"/>
          </p:cNvSpPr>
          <p:nvPr>
            <p:ph type="sldNum" sz="quarter" idx="5"/>
          </p:nvPr>
        </p:nvSpPr>
        <p:spPr/>
        <p:txBody>
          <a:bodyPr/>
          <a:lstStyle/>
          <a:p>
            <a:fld id="{2E177848-59E1-4A37-BE0B-DE82E833B99B}" type="slidenum">
              <a:rPr lang="en-US" smtClean="0"/>
              <a:t>1</a:t>
            </a:fld>
            <a:endParaRPr lang="en-US"/>
          </a:p>
        </p:txBody>
      </p:sp>
    </p:spTree>
    <p:extLst>
      <p:ext uri="{BB962C8B-B14F-4D97-AF65-F5344CB8AC3E}">
        <p14:creationId xmlns:p14="http://schemas.microsoft.com/office/powerpoint/2010/main" val="11355812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10</a:t>
            </a:fld>
            <a:endParaRPr lang="en-US"/>
          </a:p>
        </p:txBody>
      </p:sp>
    </p:spTree>
    <p:extLst>
      <p:ext uri="{BB962C8B-B14F-4D97-AF65-F5344CB8AC3E}">
        <p14:creationId xmlns:p14="http://schemas.microsoft.com/office/powerpoint/2010/main" val="1202537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2</a:t>
            </a:fld>
            <a:endParaRPr lang="en-US"/>
          </a:p>
        </p:txBody>
      </p:sp>
    </p:spTree>
    <p:extLst>
      <p:ext uri="{BB962C8B-B14F-4D97-AF65-F5344CB8AC3E}">
        <p14:creationId xmlns:p14="http://schemas.microsoft.com/office/powerpoint/2010/main" val="31230701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3</a:t>
            </a:fld>
            <a:endParaRPr lang="en-US"/>
          </a:p>
        </p:txBody>
      </p:sp>
    </p:spTree>
    <p:extLst>
      <p:ext uri="{BB962C8B-B14F-4D97-AF65-F5344CB8AC3E}">
        <p14:creationId xmlns:p14="http://schemas.microsoft.com/office/powerpoint/2010/main" val="20999137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4</a:t>
            </a:fld>
            <a:endParaRPr lang="en-US"/>
          </a:p>
        </p:txBody>
      </p:sp>
    </p:spTree>
    <p:extLst>
      <p:ext uri="{BB962C8B-B14F-4D97-AF65-F5344CB8AC3E}">
        <p14:creationId xmlns:p14="http://schemas.microsoft.com/office/powerpoint/2010/main" val="2492460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5</a:t>
            </a:fld>
            <a:endParaRPr lang="en-US"/>
          </a:p>
        </p:txBody>
      </p:sp>
    </p:spTree>
    <p:extLst>
      <p:ext uri="{BB962C8B-B14F-4D97-AF65-F5344CB8AC3E}">
        <p14:creationId xmlns:p14="http://schemas.microsoft.com/office/powerpoint/2010/main" val="3000759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6</a:t>
            </a:fld>
            <a:endParaRPr lang="en-US"/>
          </a:p>
        </p:txBody>
      </p:sp>
    </p:spTree>
    <p:extLst>
      <p:ext uri="{BB962C8B-B14F-4D97-AF65-F5344CB8AC3E}">
        <p14:creationId xmlns:p14="http://schemas.microsoft.com/office/powerpoint/2010/main" val="1628213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7</a:t>
            </a:fld>
            <a:endParaRPr lang="en-US"/>
          </a:p>
        </p:txBody>
      </p:sp>
    </p:spTree>
    <p:extLst>
      <p:ext uri="{BB962C8B-B14F-4D97-AF65-F5344CB8AC3E}">
        <p14:creationId xmlns:p14="http://schemas.microsoft.com/office/powerpoint/2010/main" val="2778114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8</a:t>
            </a:fld>
            <a:endParaRPr lang="en-US"/>
          </a:p>
        </p:txBody>
      </p:sp>
    </p:spTree>
    <p:extLst>
      <p:ext uri="{BB962C8B-B14F-4D97-AF65-F5344CB8AC3E}">
        <p14:creationId xmlns:p14="http://schemas.microsoft.com/office/powerpoint/2010/main" val="8564186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you should ask yourself if there an approach to doing history or a methodology that you are going to use in your paper.</a:t>
            </a:r>
          </a:p>
          <a:p>
            <a:endParaRPr lang="en-US" dirty="0"/>
          </a:p>
          <a:p>
            <a:r>
              <a:rPr lang="en-US" dirty="0"/>
              <a:t>For instance, is your approach historiographical? – meaning that you will examine how historians have studied a given topic. </a:t>
            </a:r>
          </a:p>
          <a:p>
            <a:r>
              <a:rPr lang="en-US" dirty="0"/>
              <a:t>Will you be examining visual and material objects? </a:t>
            </a:r>
            <a:endParaRPr lang="en-US" sz="1800" b="0" i="0" u="none" strike="noStrike" baseline="0" dirty="0">
              <a:solidFill>
                <a:srgbClr val="000000"/>
              </a:solidFill>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Will your approach be based on case studies and comparative historical research? </a:t>
            </a:r>
            <a:endParaRPr lang="en-US" dirty="0"/>
          </a:p>
          <a:p>
            <a:r>
              <a:rPr lang="en-US" dirty="0"/>
              <a:t>Are landscape, geographical place, and mapping relevant to your topic? </a:t>
            </a:r>
          </a:p>
          <a:p>
            <a:r>
              <a:rPr lang="en-US" dirty="0"/>
              <a:t>Will you be analyzing any quantitative data relevant to your topic?   </a:t>
            </a:r>
          </a:p>
          <a:p>
            <a:endParaRPr lang="en-US" dirty="0"/>
          </a:p>
          <a:p>
            <a:r>
              <a:rPr lang="en-US" dirty="0"/>
              <a:t>The secondary and reference sources you find may influence your choice of historical method or approach. These “method” sources will help you recognize different approaches to your research topic but also remind you to be consistent in your own approach. </a:t>
            </a:r>
          </a:p>
        </p:txBody>
      </p:sp>
      <p:sp>
        <p:nvSpPr>
          <p:cNvPr id="4" name="Slide Number Placeholder 3"/>
          <p:cNvSpPr>
            <a:spLocks noGrp="1"/>
          </p:cNvSpPr>
          <p:nvPr>
            <p:ph type="sldNum" sz="quarter" idx="5"/>
          </p:nvPr>
        </p:nvSpPr>
        <p:spPr/>
        <p:txBody>
          <a:bodyPr/>
          <a:lstStyle/>
          <a:p>
            <a:fld id="{2E177848-59E1-4A37-BE0B-DE82E833B99B}" type="slidenum">
              <a:rPr lang="en-US" smtClean="0"/>
              <a:t>9</a:t>
            </a:fld>
            <a:endParaRPr lang="en-US"/>
          </a:p>
        </p:txBody>
      </p:sp>
    </p:spTree>
    <p:extLst>
      <p:ext uri="{BB962C8B-B14F-4D97-AF65-F5344CB8AC3E}">
        <p14:creationId xmlns:p14="http://schemas.microsoft.com/office/powerpoint/2010/main" val="926482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474CF-775A-44DC-A809-026A8818D47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6D30FB-0F8F-49B5-B66C-518614C714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191DE70-A493-43E4-9831-1E5C1AE624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B9A408-A37B-4AC7-A514-4E62A4C1D1BD}"/>
              </a:ext>
            </a:extLst>
          </p:cNvPr>
          <p:cNvSpPr>
            <a:spLocks noGrp="1"/>
          </p:cNvSpPr>
          <p:nvPr>
            <p:ph type="dt" sz="half" idx="10"/>
          </p:nvPr>
        </p:nvSpPr>
        <p:spPr/>
        <p:txBody>
          <a:bodyPr/>
          <a:lstStyle/>
          <a:p>
            <a:fld id="{D59C9771-3C9C-4FC5-8EE4-ED3A91300ECB}" type="datetimeFigureOut">
              <a:rPr lang="en-US" smtClean="0"/>
              <a:t>6/24/2022</a:t>
            </a:fld>
            <a:endParaRPr lang="en-US"/>
          </a:p>
        </p:txBody>
      </p:sp>
      <p:sp>
        <p:nvSpPr>
          <p:cNvPr id="6" name="Footer Placeholder 5">
            <a:extLst>
              <a:ext uri="{FF2B5EF4-FFF2-40B4-BE49-F238E27FC236}">
                <a16:creationId xmlns:a16="http://schemas.microsoft.com/office/drawing/2014/main" id="{8A3D9803-507C-4E45-984E-11F0556E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090FD0-21BC-45AB-85FE-34BC13BC3731}"/>
              </a:ext>
            </a:extLst>
          </p:cNvPr>
          <p:cNvSpPr>
            <a:spLocks noGrp="1"/>
          </p:cNvSpPr>
          <p:nvPr>
            <p:ph type="sldNum" sz="quarter" idx="12"/>
          </p:nvPr>
        </p:nvSpPr>
        <p:spPr/>
        <p:txBody>
          <a:bodyPr/>
          <a:lstStyle/>
          <a:p>
            <a:fld id="{3B68A6F4-9E79-4010-8B1D-CC42758B1CD4}" type="slidenum">
              <a:rPr lang="en-US" smtClean="0"/>
              <a:t>‹#›</a:t>
            </a:fld>
            <a:endParaRPr lang="en-US"/>
          </a:p>
        </p:txBody>
      </p:sp>
    </p:spTree>
    <p:extLst>
      <p:ext uri="{BB962C8B-B14F-4D97-AF65-F5344CB8AC3E}">
        <p14:creationId xmlns:p14="http://schemas.microsoft.com/office/powerpoint/2010/main" val="1173672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49081C-DDF9-4E5D-917F-97511B18692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5C8A80D-5E42-4768-A989-9A79CF4A99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C0226D0-27B2-4130-A99D-DA01CC3166C8}"/>
              </a:ext>
            </a:extLst>
          </p:cNvPr>
          <p:cNvSpPr>
            <a:spLocks noGrp="1"/>
          </p:cNvSpPr>
          <p:nvPr>
            <p:ph type="dt" sz="half" idx="10"/>
          </p:nvPr>
        </p:nvSpPr>
        <p:spPr/>
        <p:txBody>
          <a:bodyPr/>
          <a:lstStyle/>
          <a:p>
            <a:fld id="{D59C9771-3C9C-4FC5-8EE4-ED3A91300ECB}" type="datetimeFigureOut">
              <a:rPr lang="en-US" smtClean="0"/>
              <a:t>6/24/2022</a:t>
            </a:fld>
            <a:endParaRPr lang="en-US"/>
          </a:p>
        </p:txBody>
      </p:sp>
      <p:sp>
        <p:nvSpPr>
          <p:cNvPr id="5" name="Footer Placeholder 4">
            <a:extLst>
              <a:ext uri="{FF2B5EF4-FFF2-40B4-BE49-F238E27FC236}">
                <a16:creationId xmlns:a16="http://schemas.microsoft.com/office/drawing/2014/main" id="{A04C60E4-053D-4185-824D-EE12908A1E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40D99-41C3-443A-9CBD-22173E0DA58F}"/>
              </a:ext>
            </a:extLst>
          </p:cNvPr>
          <p:cNvSpPr>
            <a:spLocks noGrp="1"/>
          </p:cNvSpPr>
          <p:nvPr>
            <p:ph type="sldNum" sz="quarter" idx="12"/>
          </p:nvPr>
        </p:nvSpPr>
        <p:spPr/>
        <p:txBody>
          <a:bodyPr/>
          <a:lstStyle/>
          <a:p>
            <a:fld id="{3B68A6F4-9E79-4010-8B1D-CC42758B1CD4}" type="slidenum">
              <a:rPr lang="en-US" smtClean="0"/>
              <a:t>‹#›</a:t>
            </a:fld>
            <a:endParaRPr lang="en-US"/>
          </a:p>
        </p:txBody>
      </p:sp>
    </p:spTree>
    <p:extLst>
      <p:ext uri="{BB962C8B-B14F-4D97-AF65-F5344CB8AC3E}">
        <p14:creationId xmlns:p14="http://schemas.microsoft.com/office/powerpoint/2010/main" val="1950370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15AF75-F68F-4057-A1DD-3CC87AA182E8}"/>
              </a:ext>
            </a:extLst>
          </p:cNvPr>
          <p:cNvSpPr>
            <a:spLocks noGrp="1"/>
          </p:cNvSpPr>
          <p:nvPr>
            <p:ph type="dt" sz="half" idx="10"/>
          </p:nvPr>
        </p:nvSpPr>
        <p:spPr/>
        <p:txBody>
          <a:bodyPr/>
          <a:lstStyle/>
          <a:p>
            <a:fld id="{D59C9771-3C9C-4FC5-8EE4-ED3A91300ECB}" type="datetimeFigureOut">
              <a:rPr lang="en-US" smtClean="0"/>
              <a:t>6/24/2022</a:t>
            </a:fld>
            <a:endParaRPr lang="en-US"/>
          </a:p>
        </p:txBody>
      </p:sp>
      <p:sp>
        <p:nvSpPr>
          <p:cNvPr id="3" name="Footer Placeholder 2">
            <a:extLst>
              <a:ext uri="{FF2B5EF4-FFF2-40B4-BE49-F238E27FC236}">
                <a16:creationId xmlns:a16="http://schemas.microsoft.com/office/drawing/2014/main" id="{6FD4C597-0657-49B7-BBE3-E647E24D68F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FAC661-FFC4-43B9-8E3A-ABF8ECE76C5C}"/>
              </a:ext>
            </a:extLst>
          </p:cNvPr>
          <p:cNvSpPr>
            <a:spLocks noGrp="1"/>
          </p:cNvSpPr>
          <p:nvPr>
            <p:ph type="sldNum" sz="quarter" idx="12"/>
          </p:nvPr>
        </p:nvSpPr>
        <p:spPr/>
        <p:txBody>
          <a:bodyPr/>
          <a:lstStyle/>
          <a:p>
            <a:fld id="{3B68A6F4-9E79-4010-8B1D-CC42758B1CD4}" type="slidenum">
              <a:rPr lang="en-US" smtClean="0"/>
              <a:t>‹#›</a:t>
            </a:fld>
            <a:endParaRPr lang="en-US"/>
          </a:p>
        </p:txBody>
      </p:sp>
    </p:spTree>
    <p:extLst>
      <p:ext uri="{BB962C8B-B14F-4D97-AF65-F5344CB8AC3E}">
        <p14:creationId xmlns:p14="http://schemas.microsoft.com/office/powerpoint/2010/main" val="3137878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8487D9-F064-486A-89BC-599CA2435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707EB8-7F75-4873-A11A-192722F58C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75D5E5-944E-424E-B129-C698476BBCEA}"/>
              </a:ext>
            </a:extLst>
          </p:cNvPr>
          <p:cNvSpPr>
            <a:spLocks noGrp="1"/>
          </p:cNvSpPr>
          <p:nvPr>
            <p:ph type="dt" sz="half" idx="10"/>
          </p:nvPr>
        </p:nvSpPr>
        <p:spPr/>
        <p:txBody>
          <a:bodyPr/>
          <a:lstStyle/>
          <a:p>
            <a:fld id="{D59C9771-3C9C-4FC5-8EE4-ED3A91300ECB}" type="datetimeFigureOut">
              <a:rPr lang="en-US" smtClean="0"/>
              <a:t>6/24/2022</a:t>
            </a:fld>
            <a:endParaRPr lang="en-US"/>
          </a:p>
        </p:txBody>
      </p:sp>
      <p:sp>
        <p:nvSpPr>
          <p:cNvPr id="5" name="Footer Placeholder 4">
            <a:extLst>
              <a:ext uri="{FF2B5EF4-FFF2-40B4-BE49-F238E27FC236}">
                <a16:creationId xmlns:a16="http://schemas.microsoft.com/office/drawing/2014/main" id="{B09709C8-51A7-494D-864D-C4500E6972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BCBF0A-D466-41EA-857E-3690DC089B1C}"/>
              </a:ext>
            </a:extLst>
          </p:cNvPr>
          <p:cNvSpPr>
            <a:spLocks noGrp="1"/>
          </p:cNvSpPr>
          <p:nvPr>
            <p:ph type="sldNum" sz="quarter" idx="12"/>
          </p:nvPr>
        </p:nvSpPr>
        <p:spPr/>
        <p:txBody>
          <a:bodyPr/>
          <a:lstStyle/>
          <a:p>
            <a:fld id="{3B68A6F4-9E79-4010-8B1D-CC42758B1CD4}" type="slidenum">
              <a:rPr lang="en-US" smtClean="0"/>
              <a:t>‹#›</a:t>
            </a:fld>
            <a:endParaRPr lang="en-US"/>
          </a:p>
        </p:txBody>
      </p:sp>
    </p:spTree>
    <p:extLst>
      <p:ext uri="{BB962C8B-B14F-4D97-AF65-F5344CB8AC3E}">
        <p14:creationId xmlns:p14="http://schemas.microsoft.com/office/powerpoint/2010/main" val="39267969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6DDB0D6-1042-48F4-A453-6FAD288059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5F8C6B4-3091-43E1-9CB3-25B6812BA3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49B38A-3E18-4DAF-BB27-90AF368316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9C9771-3C9C-4FC5-8EE4-ED3A91300ECB}" type="datetimeFigureOut">
              <a:rPr lang="en-US" smtClean="0"/>
              <a:t>6/24/2022</a:t>
            </a:fld>
            <a:endParaRPr lang="en-US"/>
          </a:p>
        </p:txBody>
      </p:sp>
      <p:sp>
        <p:nvSpPr>
          <p:cNvPr id="5" name="Footer Placeholder 4">
            <a:extLst>
              <a:ext uri="{FF2B5EF4-FFF2-40B4-BE49-F238E27FC236}">
                <a16:creationId xmlns:a16="http://schemas.microsoft.com/office/drawing/2014/main" id="{360C1025-72A6-4637-A67E-171D0A8ECE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0DFBAF-7BFC-4C2A-9476-A0ABE7E7EF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68A6F4-9E79-4010-8B1D-CC42758B1CD4}" type="slidenum">
              <a:rPr lang="en-US" smtClean="0"/>
              <a:t>‹#›</a:t>
            </a:fld>
            <a:endParaRPr lang="en-US"/>
          </a:p>
        </p:txBody>
      </p:sp>
    </p:spTree>
    <p:extLst>
      <p:ext uri="{BB962C8B-B14F-4D97-AF65-F5344CB8AC3E}">
        <p14:creationId xmlns:p14="http://schemas.microsoft.com/office/powerpoint/2010/main" val="2443610608"/>
      </p:ext>
    </p:extLst>
  </p:cSld>
  <p:clrMap bg1="lt1" tx1="dk1" bg2="lt2" tx2="dk2" accent1="accent1" accent2="accent2" accent3="accent3" accent4="accent4" accent5="accent5" accent6="accent6" hlink="hlink" folHlink="folHlink"/>
  <p:sldLayoutIdLst>
    <p:sldLayoutId id="2147483656" r:id="rId1"/>
    <p:sldLayoutId id="2147483649" r:id="rId2"/>
    <p:sldLayoutId id="2147483655" r:id="rId3"/>
    <p:sldLayoutId id="2147483650"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BB7F823-6636-48BA-941D-E64678636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87B67E4-C0EB-443E-9F52-71057ADE6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4DE0FBC4-76C2-4FA1-A14B-AF5A773FF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013450" y="1713004"/>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44D1819B-21EB-4EB0-8BD9-B686574AD9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88530" y="1774620"/>
            <a:ext cx="3780042" cy="3780042"/>
          </a:xfrm>
          <a:custGeom>
            <a:avLst/>
            <a:gdLst>
              <a:gd name="connsiteX0" fmla="*/ 2054781 w 4109561"/>
              <a:gd name="connsiteY0" fmla="*/ 0 h 4109561"/>
              <a:gd name="connsiteX1" fmla="*/ 4109561 w 4109561"/>
              <a:gd name="connsiteY1" fmla="*/ 2054781 h 4109561"/>
              <a:gd name="connsiteX2" fmla="*/ 2054781 w 4109561"/>
              <a:gd name="connsiteY2" fmla="*/ 4109561 h 4109561"/>
              <a:gd name="connsiteX3" fmla="*/ 0 w 4109561"/>
              <a:gd name="connsiteY3" fmla="*/ 2054781 h 4109561"/>
              <a:gd name="connsiteX4" fmla="*/ 2054781 w 4109561"/>
              <a:gd name="connsiteY4" fmla="*/ 0 h 41095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09561" h="4109561">
                <a:moveTo>
                  <a:pt x="2054781" y="0"/>
                </a:moveTo>
                <a:cubicBezTo>
                  <a:pt x="3189605" y="0"/>
                  <a:pt x="4109561" y="919957"/>
                  <a:pt x="4109561" y="2054781"/>
                </a:cubicBezTo>
                <a:cubicBezTo>
                  <a:pt x="4109561" y="3189605"/>
                  <a:pt x="3189605" y="4109561"/>
                  <a:pt x="2054781" y="4109561"/>
                </a:cubicBezTo>
                <a:cubicBezTo>
                  <a:pt x="919957" y="4109561"/>
                  <a:pt x="0" y="3189605"/>
                  <a:pt x="0" y="2054781"/>
                </a:cubicBezTo>
                <a:cubicBezTo>
                  <a:pt x="0" y="919957"/>
                  <a:pt x="919957" y="0"/>
                  <a:pt x="2054781" y="0"/>
                </a:cubicBezTo>
                <a:close/>
              </a:path>
            </a:pathLst>
          </a:custGeom>
          <a:solidFill>
            <a:schemeClr val="bg1">
              <a:alpha val="30000"/>
            </a:schemeClr>
          </a:solidFill>
          <a:ln w="2222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9B9D80C3-9937-3532-8495-598ED640DA0C}"/>
              </a:ext>
            </a:extLst>
          </p:cNvPr>
          <p:cNvSpPr>
            <a:spLocks noGrp="1"/>
          </p:cNvSpPr>
          <p:nvPr>
            <p:ph idx="1"/>
          </p:nvPr>
        </p:nvSpPr>
        <p:spPr>
          <a:xfrm>
            <a:off x="7915687" y="2709252"/>
            <a:ext cx="4173641" cy="2938692"/>
          </a:xfrm>
        </p:spPr>
        <p:txBody>
          <a:bodyPr>
            <a:normAutofit fontScale="92500" lnSpcReduction="10000"/>
          </a:bodyPr>
          <a:lstStyle/>
          <a:p>
            <a:pPr marL="0" indent="0">
              <a:buNone/>
            </a:pPr>
            <a:r>
              <a:rPr lang="en-US" sz="9600" b="1" dirty="0">
                <a:solidFill>
                  <a:schemeClr val="tx1">
                    <a:lumMod val="85000"/>
                    <a:lumOff val="15000"/>
                  </a:schemeClr>
                </a:solidFill>
              </a:rPr>
              <a:t>BEAM</a:t>
            </a:r>
          </a:p>
          <a:p>
            <a:pPr marL="0" indent="0">
              <a:buNone/>
            </a:pPr>
            <a:r>
              <a:rPr lang="en-US" sz="2400" b="1"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B</a:t>
            </a:r>
            <a:r>
              <a:rPr lang="en-US" sz="1800" b="1"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ackground</a:t>
            </a:r>
          </a:p>
          <a:p>
            <a:pPr marL="0" indent="0">
              <a:buNone/>
            </a:pPr>
            <a:r>
              <a:rPr lang="en-US" sz="2400" b="1" dirty="0">
                <a:solidFill>
                  <a:schemeClr val="tx1">
                    <a:lumMod val="85000"/>
                    <a:lumOff val="15000"/>
                  </a:schemeClr>
                </a:solidFill>
                <a:latin typeface="+mj-lt"/>
                <a:ea typeface="Times New Roman" panose="02020603050405020304" pitchFamily="18" charset="0"/>
                <a:cs typeface="Times New Roman" panose="02020603050405020304" pitchFamily="18" charset="0"/>
              </a:rPr>
              <a:t>E</a:t>
            </a:r>
            <a:r>
              <a:rPr lang="en-US" sz="1800" b="1" dirty="0">
                <a:solidFill>
                  <a:schemeClr val="tx1">
                    <a:lumMod val="85000"/>
                    <a:lumOff val="15000"/>
                  </a:schemeClr>
                </a:solidFill>
                <a:latin typeface="+mj-lt"/>
                <a:ea typeface="Times New Roman" panose="02020603050405020304" pitchFamily="18" charset="0"/>
                <a:cs typeface="Times New Roman" panose="02020603050405020304" pitchFamily="18" charset="0"/>
              </a:rPr>
              <a:t>xhibit </a:t>
            </a:r>
          </a:p>
          <a:p>
            <a:pPr marL="0" indent="0">
              <a:buNone/>
            </a:pPr>
            <a:r>
              <a:rPr lang="en-US" sz="2400" b="1"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A</a:t>
            </a:r>
            <a:r>
              <a:rPr lang="en-US" sz="1800" b="1"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rPr>
              <a:t>rgument </a:t>
            </a:r>
          </a:p>
          <a:p>
            <a:pPr marL="0" indent="0">
              <a:buNone/>
            </a:pPr>
            <a:r>
              <a:rPr lang="en-US" sz="2400" b="1" dirty="0">
                <a:solidFill>
                  <a:schemeClr val="tx1">
                    <a:lumMod val="85000"/>
                    <a:lumOff val="15000"/>
                  </a:schemeClr>
                </a:solidFill>
                <a:latin typeface="+mj-lt"/>
                <a:ea typeface="Times New Roman" panose="02020603050405020304" pitchFamily="18" charset="0"/>
                <a:cs typeface="Times New Roman" panose="02020603050405020304" pitchFamily="18" charset="0"/>
              </a:rPr>
              <a:t>M</a:t>
            </a:r>
            <a:r>
              <a:rPr lang="en-US" sz="1800" b="1" dirty="0">
                <a:solidFill>
                  <a:schemeClr val="tx1">
                    <a:lumMod val="85000"/>
                    <a:lumOff val="15000"/>
                  </a:schemeClr>
                </a:solidFill>
                <a:latin typeface="+mj-lt"/>
                <a:ea typeface="Times New Roman" panose="02020603050405020304" pitchFamily="18" charset="0"/>
                <a:cs typeface="Times New Roman" panose="02020603050405020304" pitchFamily="18" charset="0"/>
              </a:rPr>
              <a:t>ethod</a:t>
            </a:r>
            <a:endParaRPr lang="en-US" sz="1800" b="1" dirty="0">
              <a:solidFill>
                <a:schemeClr val="tx1">
                  <a:lumMod val="85000"/>
                  <a:lumOff val="15000"/>
                </a:schemeClr>
              </a:solidFill>
              <a:effectLst/>
              <a:latin typeface="+mj-lt"/>
              <a:ea typeface="Times New Roman" panose="02020603050405020304" pitchFamily="18" charset="0"/>
              <a:cs typeface="Times New Roman" panose="02020603050405020304" pitchFamily="18" charset="0"/>
            </a:endParaRPr>
          </a:p>
          <a:p>
            <a:pPr marL="0" indent="0">
              <a:buNone/>
            </a:pPr>
            <a:endParaRPr lang="en-US" sz="1800" dirty="0">
              <a:solidFill>
                <a:schemeClr val="tx1">
                  <a:lumMod val="85000"/>
                  <a:lumOff val="15000"/>
                </a:schemeClr>
              </a:solidFill>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endParaRPr>
          </a:p>
          <a:p>
            <a:pPr marL="0" indent="0">
              <a:buNone/>
            </a:pPr>
            <a:endParaRPr lang="en-US" sz="1800" dirty="0">
              <a:solidFill>
                <a:schemeClr val="tx1">
                  <a:lumMod val="85000"/>
                  <a:lumOff val="15000"/>
                </a:schemeClr>
              </a:solidFill>
              <a:latin typeface="Arial" panose="020B0604020202020204" pitchFamily="34" charset="0"/>
              <a:ea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FEB00412-609E-500F-4BFD-555197263F47}"/>
              </a:ext>
            </a:extLst>
          </p:cNvPr>
          <p:cNvSpPr txBox="1"/>
          <p:nvPr/>
        </p:nvSpPr>
        <p:spPr>
          <a:xfrm>
            <a:off x="430728" y="6242447"/>
            <a:ext cx="11658600" cy="615553"/>
          </a:xfrm>
          <a:prstGeom prst="rect">
            <a:avLst/>
          </a:prstGeom>
          <a:noFill/>
        </p:spPr>
        <p:txBody>
          <a:bodyPr wrap="square" rtlCol="0">
            <a:spAutoFit/>
          </a:bodyPr>
          <a:lstStyle/>
          <a:p>
            <a:r>
              <a:rPr lang="en-US" sz="1600"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Joseph </a:t>
            </a:r>
            <a:r>
              <a:rPr lang="en-US" sz="1600" dirty="0" err="1">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Bizup</a:t>
            </a:r>
            <a:r>
              <a:rPr lang="en-US" sz="1600"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 “BEAM: A Rhetorical Vocabulary for Teaching Research-Based Writing,” </a:t>
            </a:r>
            <a:r>
              <a:rPr lang="en-US" sz="1600" i="1"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Rhetoric Review</a:t>
            </a:r>
            <a:r>
              <a:rPr lang="en-US" sz="1600" dirty="0">
                <a:solidFill>
                  <a:schemeClr val="tx1">
                    <a:lumMod val="85000"/>
                    <a:lumOff val="15000"/>
                  </a:schemeClr>
                </a:solidFill>
                <a:effectLst/>
                <a:latin typeface="Arial" panose="020B0604020202020204" pitchFamily="34" charset="0"/>
                <a:ea typeface="Times New Roman" panose="02020603050405020304" pitchFamily="18" charset="0"/>
                <a:cs typeface="Times New Roman" panose="02020603050405020304" pitchFamily="18" charset="0"/>
              </a:rPr>
              <a:t> 27, no. 1 (2008): 72.</a:t>
            </a:r>
            <a:endParaRPr lang="en-US" sz="1600" b="1" dirty="0">
              <a:solidFill>
                <a:schemeClr val="tx1">
                  <a:lumMod val="85000"/>
                  <a:lumOff val="15000"/>
                </a:schemeClr>
              </a:solidFill>
            </a:endParaRPr>
          </a:p>
          <a:p>
            <a:endParaRPr lang="en-US" dirty="0"/>
          </a:p>
        </p:txBody>
      </p:sp>
    </p:spTree>
    <p:extLst>
      <p:ext uri="{BB962C8B-B14F-4D97-AF65-F5344CB8AC3E}">
        <p14:creationId xmlns:p14="http://schemas.microsoft.com/office/powerpoint/2010/main" val="20558076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r>
                        <a:rPr lang="en-US" sz="1900" b="1" dirty="0">
                          <a:ln>
                            <a:noFill/>
                          </a:ln>
                          <a:solidFill>
                            <a:schemeClr val="tx1"/>
                          </a:solidFill>
                        </a:rPr>
                        <a:t>A</a:t>
                      </a:r>
                      <a:r>
                        <a:rPr lang="en-US" sz="1900" b="1" dirty="0">
                          <a:ln>
                            <a:noFill/>
                          </a:ln>
                        </a:rPr>
                        <a:t>rgument</a:t>
                      </a:r>
                      <a:r>
                        <a:rPr lang="en-US" sz="1900" dirty="0">
                          <a:ln>
                            <a:noFill/>
                          </a:ln>
                        </a:rPr>
                        <a:t>: sources you affirm, challenge or add to</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secondary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ln>
                            <a:noFill/>
                          </a:ln>
                          <a:solidFill>
                            <a:schemeClr val="tx1"/>
                          </a:solidFill>
                        </a:rPr>
                        <a:t>M</a:t>
                      </a:r>
                      <a:r>
                        <a:rPr lang="en-US" sz="1900" b="1" dirty="0">
                          <a:ln>
                            <a:noFill/>
                          </a:ln>
                        </a:rPr>
                        <a:t>ethod</a:t>
                      </a:r>
                      <a:r>
                        <a:rPr lang="en-US" sz="1900" dirty="0">
                          <a:ln>
                            <a:noFill/>
                          </a:ln>
                        </a:rPr>
                        <a:t>: approach to or perspective on history you adopt</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secondary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reference sources</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Tree>
    <p:extLst>
      <p:ext uri="{BB962C8B-B14F-4D97-AF65-F5344CB8AC3E}">
        <p14:creationId xmlns:p14="http://schemas.microsoft.com/office/powerpoint/2010/main" val="6850844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extLst>
              <p:ext uri="{D42A27DB-BD31-4B8C-83A1-F6EECF244321}">
                <p14:modId xmlns:p14="http://schemas.microsoft.com/office/powerpoint/2010/main" val="1799215394"/>
              </p:ext>
            </p:extLst>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dirty="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dirty="0">
                          <a:ln>
                            <a:noFill/>
                          </a:ln>
                          <a:solidFill>
                            <a:schemeClr val="tx1"/>
                          </a:solidFill>
                        </a:rPr>
                        <a:t>reference sources</a:t>
                      </a:r>
                    </a:p>
                    <a:p>
                      <a:pPr algn="l"/>
                      <a:endParaRPr lang="en-US" sz="1900" b="0" dirty="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Tree>
    <p:extLst>
      <p:ext uri="{BB962C8B-B14F-4D97-AF65-F5344CB8AC3E}">
        <p14:creationId xmlns:p14="http://schemas.microsoft.com/office/powerpoint/2010/main" val="179072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dirty="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dirty="0">
                          <a:ln>
                            <a:noFill/>
                          </a:ln>
                          <a:solidFill>
                            <a:schemeClr val="tx1"/>
                          </a:solidFill>
                        </a:rPr>
                        <a:t>reference sources</a:t>
                      </a:r>
                    </a:p>
                    <a:p>
                      <a:pPr algn="l"/>
                      <a:endParaRPr lang="en-US" sz="1900" b="0" dirty="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
        <p:nvSpPr>
          <p:cNvPr id="6" name="TextBox 5">
            <a:extLst>
              <a:ext uri="{FF2B5EF4-FFF2-40B4-BE49-F238E27FC236}">
                <a16:creationId xmlns:a16="http://schemas.microsoft.com/office/drawing/2014/main" id="{5FA89919-EA68-1F04-8813-2C95D3739C9A}"/>
              </a:ext>
            </a:extLst>
          </p:cNvPr>
          <p:cNvSpPr txBox="1"/>
          <p:nvPr/>
        </p:nvSpPr>
        <p:spPr>
          <a:xfrm>
            <a:off x="1460500" y="2488440"/>
            <a:ext cx="9245600" cy="2447786"/>
          </a:xfrm>
          <a:prstGeom prst="rect">
            <a:avLst/>
          </a:prstGeom>
          <a:solidFill>
            <a:schemeClr val="accent6">
              <a:lumMod val="20000"/>
              <a:lumOff val="80000"/>
            </a:schemeClr>
          </a:solidFill>
          <a:ln w="47625" cmpd="sng">
            <a:solidFill>
              <a:schemeClr val="accent6"/>
            </a:solidFill>
          </a:ln>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CA" sz="2400" dirty="0">
                <a:effectLst/>
                <a:latin typeface="Calibri" panose="020F0502020204030204" pitchFamily="34" charset="0"/>
                <a:ea typeface="Calibri" panose="020F0502020204030204" pitchFamily="34" charset="0"/>
                <a:cs typeface="Times New Roman" panose="02020603050405020304" pitchFamily="18" charset="0"/>
              </a:rPr>
              <a:t>Does this source provide historical background and context for my research topic?</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CA" sz="2400" dirty="0">
                <a:effectLst/>
                <a:latin typeface="Calibri" panose="020F0502020204030204" pitchFamily="34" charset="0"/>
                <a:ea typeface="Calibri" panose="020F0502020204030204" pitchFamily="34" charset="0"/>
                <a:cs typeface="Times New Roman" panose="02020603050405020304" pitchFamily="18" charset="0"/>
              </a:rPr>
              <a:t>Does this source define unfamiliar terms, help identify key figures, or suggest additional readings?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CA" sz="2400" dirty="0">
                <a:effectLst/>
                <a:latin typeface="Calibri" panose="020F0502020204030204" pitchFamily="34" charset="0"/>
                <a:ea typeface="Calibri" panose="020F0502020204030204" pitchFamily="34" charset="0"/>
                <a:cs typeface="Times New Roman" panose="02020603050405020304" pitchFamily="18" charset="0"/>
              </a:rPr>
              <a:t>Does this source help me interpret other sources?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27553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Tree>
    <p:extLst>
      <p:ext uri="{BB962C8B-B14F-4D97-AF65-F5344CB8AC3E}">
        <p14:creationId xmlns:p14="http://schemas.microsoft.com/office/powerpoint/2010/main" val="1633406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
        <p:nvSpPr>
          <p:cNvPr id="2" name="TextBox 1">
            <a:extLst>
              <a:ext uri="{FF2B5EF4-FFF2-40B4-BE49-F238E27FC236}">
                <a16:creationId xmlns:a16="http://schemas.microsoft.com/office/drawing/2014/main" id="{F85C2028-C2C0-59AD-5864-DBABAF0230C0}"/>
              </a:ext>
            </a:extLst>
          </p:cNvPr>
          <p:cNvSpPr txBox="1"/>
          <p:nvPr/>
        </p:nvSpPr>
        <p:spPr>
          <a:xfrm>
            <a:off x="4848806" y="3706850"/>
            <a:ext cx="5788714" cy="2842958"/>
          </a:xfrm>
          <a:prstGeom prst="rect">
            <a:avLst/>
          </a:prstGeom>
          <a:solidFill>
            <a:schemeClr val="accent6">
              <a:lumMod val="20000"/>
              <a:lumOff val="80000"/>
            </a:schemeClr>
          </a:solidFill>
          <a:ln w="47625" cmpd="sng">
            <a:solidFill>
              <a:schemeClr val="accent6"/>
            </a:solidFill>
          </a:ln>
        </p:spPr>
        <p:txBody>
          <a:bodyPr wrap="square" rtlCol="0">
            <a:spAutoFit/>
          </a:bodyPr>
          <a:lstStyle/>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kind of a document is it?</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created it and when? </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was the document’s purpose?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Who was its intended audience?</a:t>
            </a:r>
          </a:p>
          <a:p>
            <a:pPr marL="342900" marR="0" lvl="0" indent="-342900">
              <a:lnSpc>
                <a:spcPct val="107000"/>
              </a:lnSpc>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Whose interests does it serve?</a:t>
            </a:r>
          </a:p>
          <a:p>
            <a:pPr marL="342900" marR="0" lvl="0" indent="-342900">
              <a:lnSpc>
                <a:spcPct val="107000"/>
              </a:lnSpc>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Whose perspectives does it exclude?</a:t>
            </a:r>
          </a:p>
          <a:p>
            <a:endParaRPr lang="en-US" dirty="0"/>
          </a:p>
        </p:txBody>
      </p:sp>
    </p:spTree>
    <p:extLst>
      <p:ext uri="{BB962C8B-B14F-4D97-AF65-F5344CB8AC3E}">
        <p14:creationId xmlns:p14="http://schemas.microsoft.com/office/powerpoint/2010/main" val="1782746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r>
                        <a:rPr lang="en-US" sz="1900" b="1" dirty="0">
                          <a:ln>
                            <a:noFill/>
                          </a:ln>
                          <a:solidFill>
                            <a:schemeClr val="tx1"/>
                          </a:solidFill>
                        </a:rPr>
                        <a:t>A</a:t>
                      </a:r>
                      <a:r>
                        <a:rPr lang="en-US" sz="1900" b="1" dirty="0">
                          <a:ln>
                            <a:noFill/>
                          </a:ln>
                        </a:rPr>
                        <a:t>rgument</a:t>
                      </a:r>
                      <a:r>
                        <a:rPr lang="en-US" sz="1900" dirty="0">
                          <a:ln>
                            <a:noFill/>
                          </a:ln>
                        </a:rPr>
                        <a:t>: sources you affirm, challenge or add to</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secondary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Tree>
    <p:extLst>
      <p:ext uri="{BB962C8B-B14F-4D97-AF65-F5344CB8AC3E}">
        <p14:creationId xmlns:p14="http://schemas.microsoft.com/office/powerpoint/2010/main" val="3705716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r>
                        <a:rPr lang="en-US" sz="1900" b="1" dirty="0">
                          <a:ln>
                            <a:noFill/>
                          </a:ln>
                          <a:solidFill>
                            <a:schemeClr val="tx1"/>
                          </a:solidFill>
                        </a:rPr>
                        <a:t>A</a:t>
                      </a:r>
                      <a:r>
                        <a:rPr lang="en-US" sz="1900" b="1" dirty="0">
                          <a:ln>
                            <a:noFill/>
                          </a:ln>
                        </a:rPr>
                        <a:t>rgument</a:t>
                      </a:r>
                      <a:r>
                        <a:rPr lang="en-US" sz="1900" dirty="0">
                          <a:ln>
                            <a:noFill/>
                          </a:ln>
                        </a:rPr>
                        <a:t>: sources you affirm, challenge or add to</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secondary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
        <p:nvSpPr>
          <p:cNvPr id="6" name="TextBox 5">
            <a:extLst>
              <a:ext uri="{FF2B5EF4-FFF2-40B4-BE49-F238E27FC236}">
                <a16:creationId xmlns:a16="http://schemas.microsoft.com/office/drawing/2014/main" id="{26099586-B198-BBA4-90BC-F2D4CCB1C806}"/>
              </a:ext>
            </a:extLst>
          </p:cNvPr>
          <p:cNvSpPr txBox="1"/>
          <p:nvPr/>
        </p:nvSpPr>
        <p:spPr>
          <a:xfrm>
            <a:off x="1008380" y="4876411"/>
            <a:ext cx="10541000" cy="1569660"/>
          </a:xfrm>
          <a:prstGeom prst="rect">
            <a:avLst/>
          </a:prstGeom>
          <a:solidFill>
            <a:schemeClr val="accent6">
              <a:lumMod val="20000"/>
              <a:lumOff val="80000"/>
            </a:schemeClr>
          </a:solidFill>
          <a:ln w="47625" cmpd="sng">
            <a:solidFill>
              <a:schemeClr val="accent6"/>
            </a:solidFill>
          </a:ln>
        </p:spPr>
        <p:txBody>
          <a:bodyPr wrap="square" rtlCol="0">
            <a:spAutoFit/>
          </a:bodyPr>
          <a:lstStyle/>
          <a:p>
            <a:pPr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t>
            </a:r>
            <a:r>
              <a:rPr lang="en-US" sz="2400" dirty="0">
                <a:latin typeface="Calibri" panose="020F0502020204030204" pitchFamily="34" charset="0"/>
                <a:ea typeface="Calibri" panose="020F0502020204030204" pitchFamily="34" charset="0"/>
                <a:cs typeface="Times New Roman" panose="02020603050405020304" pitchFamily="18" charset="0"/>
              </a:rPr>
              <a:t>do the </a:t>
            </a:r>
            <a:r>
              <a:rPr lang="en-US" sz="2400" dirty="0">
                <a:effectLst/>
                <a:latin typeface="Calibri" panose="020F0502020204030204" pitchFamily="34" charset="0"/>
                <a:ea typeface="Calibri" panose="020F0502020204030204" pitchFamily="34" charset="0"/>
                <a:cs typeface="Times New Roman" panose="02020603050405020304" pitchFamily="18" charset="0"/>
              </a:rPr>
              <a:t>authors say about your topic?</a:t>
            </a:r>
          </a:p>
          <a:p>
            <a:pPr marR="0" lvl="0" indent="-342900">
              <a:spcBef>
                <a:spcPts val="0"/>
              </a:spcBef>
              <a:spcAft>
                <a:spcPts val="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their motivations or agendas as researches in this area of history?</a:t>
            </a:r>
          </a:p>
          <a:p>
            <a:pPr marR="0" lvl="0" indent="-342900">
              <a:spcBef>
                <a:spcPts val="0"/>
              </a:spcBef>
              <a:spcAft>
                <a:spcPts val="0"/>
              </a:spcAft>
              <a:buFont typeface="Symbol" panose="05050102010706020507" pitchFamily="18" charset="2"/>
              <a:buChar char=""/>
            </a:pPr>
            <a:r>
              <a:rPr lang="en-US" sz="2400" dirty="0">
                <a:latin typeface="Calibri" panose="020F0502020204030204" pitchFamily="34" charset="0"/>
                <a:ea typeface="Calibri" panose="020F0502020204030204" pitchFamily="34" charset="0"/>
                <a:cs typeface="Times New Roman" panose="02020603050405020304" pitchFamily="18" charset="0"/>
              </a:rPr>
              <a:t>How do they use primary and secondary sources?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R="0" lvl="0" indent="-342900">
              <a:spcBef>
                <a:spcPts val="0"/>
              </a:spcBef>
              <a:spcAft>
                <a:spcPts val="800"/>
              </a:spcAft>
              <a:buFont typeface="Symbol" panose="05050102010706020507" pitchFamily="18" charset="2"/>
              <a:buChar char=""/>
            </a:pPr>
            <a:r>
              <a:rPr lang="en-US" sz="2400" dirty="0">
                <a:effectLst/>
                <a:latin typeface="Calibri" panose="020F0502020204030204" pitchFamily="34" charset="0"/>
                <a:ea typeface="Calibri" panose="020F0502020204030204" pitchFamily="34" charset="0"/>
                <a:cs typeface="Times New Roman" panose="02020603050405020304" pitchFamily="18" charset="0"/>
              </a:rPr>
              <a:t>What are the strengths and weaknesses of their arguments and/or approaches?</a:t>
            </a:r>
          </a:p>
        </p:txBody>
      </p:sp>
    </p:spTree>
    <p:extLst>
      <p:ext uri="{BB962C8B-B14F-4D97-AF65-F5344CB8AC3E}">
        <p14:creationId xmlns:p14="http://schemas.microsoft.com/office/powerpoint/2010/main" val="15453720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r>
                        <a:rPr lang="en-US" sz="1900" b="1" dirty="0">
                          <a:ln>
                            <a:noFill/>
                          </a:ln>
                          <a:solidFill>
                            <a:schemeClr val="tx1"/>
                          </a:solidFill>
                        </a:rPr>
                        <a:t>A</a:t>
                      </a:r>
                      <a:r>
                        <a:rPr lang="en-US" sz="1900" b="1" dirty="0">
                          <a:ln>
                            <a:noFill/>
                          </a:ln>
                        </a:rPr>
                        <a:t>rgument</a:t>
                      </a:r>
                      <a:r>
                        <a:rPr lang="en-US" sz="1900" dirty="0">
                          <a:ln>
                            <a:noFill/>
                          </a:ln>
                        </a:rPr>
                        <a:t>: sources you affirm, challenge or add to</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secondary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ln>
                            <a:noFill/>
                          </a:ln>
                          <a:solidFill>
                            <a:schemeClr val="tx1"/>
                          </a:solidFill>
                        </a:rPr>
                        <a:t>M</a:t>
                      </a:r>
                      <a:r>
                        <a:rPr lang="en-US" sz="1900" b="1" dirty="0">
                          <a:ln>
                            <a:noFill/>
                          </a:ln>
                        </a:rPr>
                        <a:t>ethod</a:t>
                      </a:r>
                      <a:r>
                        <a:rPr lang="en-US" sz="1900" dirty="0">
                          <a:ln>
                            <a:noFill/>
                          </a:ln>
                        </a:rPr>
                        <a:t>: approach to or perspective on history you adopt</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secondary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reference sources</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Tree>
    <p:extLst>
      <p:ext uri="{BB962C8B-B14F-4D97-AF65-F5344CB8AC3E}">
        <p14:creationId xmlns:p14="http://schemas.microsoft.com/office/powerpoint/2010/main" val="3013517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50">
            <a:extLst>
              <a:ext uri="{FF2B5EF4-FFF2-40B4-BE49-F238E27FC236}">
                <a16:creationId xmlns:a16="http://schemas.microsoft.com/office/drawing/2014/main" id="{C3862298-AF85-4572-BED3-52E573EBD4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52">
            <a:extLst>
              <a:ext uri="{FF2B5EF4-FFF2-40B4-BE49-F238E27FC236}">
                <a16:creationId xmlns:a16="http://schemas.microsoft.com/office/drawing/2014/main" id="{1C897582-CB19-41B5-9426-8BD7BD0082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71106" cy="4631426"/>
          </a:xfrm>
          <a:custGeom>
            <a:avLst/>
            <a:gdLst>
              <a:gd name="connsiteX0" fmla="*/ 0 w 5471106"/>
              <a:gd name="connsiteY0" fmla="*/ 3301451 h 4631426"/>
              <a:gd name="connsiteX1" fmla="*/ 125703 w 5471106"/>
              <a:gd name="connsiteY1" fmla="*/ 3469551 h 4631426"/>
              <a:gd name="connsiteX2" fmla="*/ 584138 w 5471106"/>
              <a:gd name="connsiteY2" fmla="*/ 3917166 h 4631426"/>
              <a:gd name="connsiteX3" fmla="*/ 716463 w 5471106"/>
              <a:gd name="connsiteY3" fmla="*/ 4010064 h 4631426"/>
              <a:gd name="connsiteX4" fmla="*/ 705202 w 5471106"/>
              <a:gd name="connsiteY4" fmla="*/ 4016176 h 4631426"/>
              <a:gd name="connsiteX5" fmla="*/ 671370 w 5471106"/>
              <a:gd name="connsiteY5" fmla="*/ 4044091 h 4631426"/>
              <a:gd name="connsiteX6" fmla="*/ 656526 w 5471106"/>
              <a:gd name="connsiteY6" fmla="*/ 4066106 h 4631426"/>
              <a:gd name="connsiteX7" fmla="*/ 534490 w 5471106"/>
              <a:gd name="connsiteY7" fmla="*/ 3980431 h 4631426"/>
              <a:gd name="connsiteX8" fmla="*/ 63650 w 5471106"/>
              <a:gd name="connsiteY8" fmla="*/ 3520703 h 4631426"/>
              <a:gd name="connsiteX9" fmla="*/ 0 w 5471106"/>
              <a:gd name="connsiteY9" fmla="*/ 3435586 h 4631426"/>
              <a:gd name="connsiteX10" fmla="*/ 4933182 w 5471106"/>
              <a:gd name="connsiteY10" fmla="*/ 0 h 4631426"/>
              <a:gd name="connsiteX11" fmla="*/ 5027180 w 5471106"/>
              <a:gd name="connsiteY11" fmla="*/ 0 h 4631426"/>
              <a:gd name="connsiteX12" fmla="*/ 5102720 w 5471106"/>
              <a:gd name="connsiteY12" fmla="*/ 124342 h 4631426"/>
              <a:gd name="connsiteX13" fmla="*/ 5471106 w 5471106"/>
              <a:gd name="connsiteY13" fmla="*/ 1579210 h 4631426"/>
              <a:gd name="connsiteX14" fmla="*/ 2418889 w 5471106"/>
              <a:gd name="connsiteY14" fmla="*/ 4631426 h 4631426"/>
              <a:gd name="connsiteX15" fmla="*/ 1095627 w 5471106"/>
              <a:gd name="connsiteY15" fmla="*/ 4330445 h 4631426"/>
              <a:gd name="connsiteX16" fmla="*/ 1039194 w 5471106"/>
              <a:gd name="connsiteY16" fmla="*/ 4301325 h 4631426"/>
              <a:gd name="connsiteX17" fmla="*/ 1043650 w 5471106"/>
              <a:gd name="connsiteY17" fmla="*/ 4294717 h 4631426"/>
              <a:gd name="connsiteX18" fmla="*/ 1056970 w 5471106"/>
              <a:gd name="connsiteY18" fmla="*/ 4251806 h 4631426"/>
              <a:gd name="connsiteX19" fmla="*/ 1060016 w 5471106"/>
              <a:gd name="connsiteY19" fmla="*/ 4221593 h 4631426"/>
              <a:gd name="connsiteX20" fmla="*/ 1130491 w 5471106"/>
              <a:gd name="connsiteY20" fmla="*/ 4257958 h 4631426"/>
              <a:gd name="connsiteX21" fmla="*/ 2418889 w 5471106"/>
              <a:gd name="connsiteY21" fmla="*/ 4551009 h 4631426"/>
              <a:gd name="connsiteX22" fmla="*/ 5390689 w 5471106"/>
              <a:gd name="connsiteY22" fmla="*/ 1579210 h 4631426"/>
              <a:gd name="connsiteX23" fmla="*/ 5032009 w 5471106"/>
              <a:gd name="connsiteY23" fmla="*/ 162673 h 463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5471106" h="4631426">
                <a:moveTo>
                  <a:pt x="0" y="3301451"/>
                </a:moveTo>
                <a:lnTo>
                  <a:pt x="125703" y="3469551"/>
                </a:lnTo>
                <a:cubicBezTo>
                  <a:pt x="261971" y="3634670"/>
                  <a:pt x="415728" y="3784820"/>
                  <a:pt x="584138" y="3917166"/>
                </a:cubicBezTo>
                <a:lnTo>
                  <a:pt x="716463" y="4010064"/>
                </a:lnTo>
                <a:lnTo>
                  <a:pt x="705202" y="4016176"/>
                </a:lnTo>
                <a:cubicBezTo>
                  <a:pt x="693040" y="4024393"/>
                  <a:pt x="681712" y="4033748"/>
                  <a:pt x="671370" y="4044091"/>
                </a:cubicBezTo>
                <a:lnTo>
                  <a:pt x="656526" y="4066106"/>
                </a:lnTo>
                <a:lnTo>
                  <a:pt x="534490" y="3980431"/>
                </a:lnTo>
                <a:cubicBezTo>
                  <a:pt x="361523" y="3844503"/>
                  <a:pt x="203605" y="3690290"/>
                  <a:pt x="63650" y="3520703"/>
                </a:cubicBezTo>
                <a:lnTo>
                  <a:pt x="0" y="3435586"/>
                </a:lnTo>
                <a:close/>
                <a:moveTo>
                  <a:pt x="4933182" y="0"/>
                </a:moveTo>
                <a:lnTo>
                  <a:pt x="5027180" y="0"/>
                </a:lnTo>
                <a:lnTo>
                  <a:pt x="5102720" y="124342"/>
                </a:lnTo>
                <a:cubicBezTo>
                  <a:pt x="5337656" y="556821"/>
                  <a:pt x="5471106" y="1052431"/>
                  <a:pt x="5471106" y="1579210"/>
                </a:cubicBezTo>
                <a:cubicBezTo>
                  <a:pt x="5471106" y="3264903"/>
                  <a:pt x="4104582" y="4631426"/>
                  <a:pt x="2418889" y="4631426"/>
                </a:cubicBezTo>
                <a:cubicBezTo>
                  <a:pt x="1944788" y="4631426"/>
                  <a:pt x="1495934" y="4523332"/>
                  <a:pt x="1095627" y="4330445"/>
                </a:cubicBezTo>
                <a:lnTo>
                  <a:pt x="1039194" y="4301325"/>
                </a:lnTo>
                <a:lnTo>
                  <a:pt x="1043650" y="4294717"/>
                </a:lnTo>
                <a:cubicBezTo>
                  <a:pt x="1049433" y="4281042"/>
                  <a:pt x="1053925" y="4266687"/>
                  <a:pt x="1056970" y="4251806"/>
                </a:cubicBezTo>
                <a:lnTo>
                  <a:pt x="1060016" y="4221593"/>
                </a:lnTo>
                <a:lnTo>
                  <a:pt x="1130491" y="4257958"/>
                </a:lnTo>
                <a:cubicBezTo>
                  <a:pt x="1520251" y="4445763"/>
                  <a:pt x="1957279" y="4551009"/>
                  <a:pt x="2418889" y="4551009"/>
                </a:cubicBezTo>
                <a:cubicBezTo>
                  <a:pt x="4060169" y="4551009"/>
                  <a:pt x="5390689" y="3220490"/>
                  <a:pt x="5390689" y="1579210"/>
                </a:cubicBezTo>
                <a:cubicBezTo>
                  <a:pt x="5390689" y="1066310"/>
                  <a:pt x="5260755" y="583758"/>
                  <a:pt x="5032009" y="162673"/>
                </a:cubicBezTo>
                <a:close/>
              </a:path>
            </a:pathLst>
          </a:custGeom>
          <a:solidFill>
            <a:schemeClr val="tx1">
              <a:lumMod val="50000"/>
              <a:lumOff val="5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5" name="Oval 54">
            <a:extLst>
              <a:ext uri="{FF2B5EF4-FFF2-40B4-BE49-F238E27FC236}">
                <a16:creationId xmlns:a16="http://schemas.microsoft.com/office/drawing/2014/main" id="{0E7066FC-B004-4B5A-B02B-599B51EF3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0" y="515619"/>
            <a:ext cx="365760" cy="365760"/>
          </a:xfrm>
          <a:prstGeom prst="ellipse">
            <a:avLst/>
          </a:prstGeom>
          <a:solidFill>
            <a:schemeClr val="accent6">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Table 3">
            <a:extLst>
              <a:ext uri="{FF2B5EF4-FFF2-40B4-BE49-F238E27FC236}">
                <a16:creationId xmlns:a16="http://schemas.microsoft.com/office/drawing/2014/main" id="{7CDDF991-9C1F-9922-6EFD-BC3B1D440E9B}"/>
              </a:ext>
            </a:extLst>
          </p:cNvPr>
          <p:cNvGraphicFramePr>
            <a:graphicFrameLocks noGrp="1" noChangeAspect="1"/>
          </p:cNvGraphicFramePr>
          <p:nvPr/>
        </p:nvGraphicFramePr>
        <p:xfrm>
          <a:off x="1689100" y="1396998"/>
          <a:ext cx="8813800" cy="4927602"/>
        </p:xfrm>
        <a:graphic>
          <a:graphicData uri="http://schemas.openxmlformats.org/drawingml/2006/table">
            <a:tbl>
              <a:tblPr firstRow="1" bandRow="1">
                <a:tableStyleId>{5C22544A-7EE6-4342-B048-85BDC9FD1C3A}</a:tableStyleId>
              </a:tblPr>
              <a:tblGrid>
                <a:gridCol w="6433972">
                  <a:extLst>
                    <a:ext uri="{9D8B030D-6E8A-4147-A177-3AD203B41FA5}">
                      <a16:colId xmlns:a16="http://schemas.microsoft.com/office/drawing/2014/main" val="877033370"/>
                    </a:ext>
                  </a:extLst>
                </a:gridCol>
                <a:gridCol w="2379828">
                  <a:extLst>
                    <a:ext uri="{9D8B030D-6E8A-4147-A177-3AD203B41FA5}">
                      <a16:colId xmlns:a16="http://schemas.microsoft.com/office/drawing/2014/main" val="898437478"/>
                    </a:ext>
                  </a:extLst>
                </a:gridCol>
              </a:tblGrid>
              <a:tr h="1086133">
                <a:tc>
                  <a:txBody>
                    <a:bodyPr/>
                    <a:lstStyle/>
                    <a:p>
                      <a:pPr algn="l"/>
                      <a:r>
                        <a:rPr lang="en-US" sz="1900" b="1" dirty="0">
                          <a:ln>
                            <a:noFill/>
                          </a:ln>
                          <a:solidFill>
                            <a:schemeClr val="tx1"/>
                          </a:solidFill>
                        </a:rPr>
                        <a:t>Background</a:t>
                      </a:r>
                      <a:r>
                        <a:rPr lang="en-US" sz="1900" b="0" dirty="0">
                          <a:ln>
                            <a:noFill/>
                          </a:ln>
                          <a:solidFill>
                            <a:schemeClr val="tx1"/>
                          </a:solidFill>
                        </a:rPr>
                        <a:t>: sources you use for general information </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b="0">
                        <a:ln>
                          <a:noFill/>
                        </a:ln>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b="0">
                          <a:ln>
                            <a:noFill/>
                          </a:ln>
                          <a:solidFill>
                            <a:schemeClr val="tx1"/>
                          </a:solidFill>
                        </a:rPr>
                        <a:t>reference sources</a:t>
                      </a:r>
                    </a:p>
                    <a:p>
                      <a:pPr algn="l"/>
                      <a:endParaRPr lang="en-US" sz="1900" b="0">
                        <a:ln>
                          <a:noFill/>
                        </a:ln>
                        <a:solidFill>
                          <a:schemeClr val="tx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3300572977"/>
                  </a:ext>
                </a:extLst>
              </a:tr>
              <a:tr h="1377668">
                <a:tc>
                  <a:txBody>
                    <a:bodyPr/>
                    <a:lstStyle/>
                    <a:p>
                      <a:pPr algn="l"/>
                      <a:endParaRPr lang="en-US" sz="1900" dirty="0">
                        <a:ln>
                          <a:noFill/>
                        </a:ln>
                      </a:endParaRPr>
                    </a:p>
                    <a:p>
                      <a:pPr algn="l"/>
                      <a:r>
                        <a:rPr lang="en-US" sz="1900" b="1" dirty="0">
                          <a:ln>
                            <a:noFill/>
                          </a:ln>
                          <a:solidFill>
                            <a:schemeClr val="tx1"/>
                          </a:solidFill>
                        </a:rPr>
                        <a:t>E</a:t>
                      </a:r>
                      <a:r>
                        <a:rPr lang="en-US" sz="1900" b="1" dirty="0">
                          <a:ln>
                            <a:noFill/>
                          </a:ln>
                        </a:rPr>
                        <a:t>xhibit</a:t>
                      </a:r>
                      <a:r>
                        <a:rPr lang="en-US" sz="1900" dirty="0">
                          <a:ln>
                            <a:noFill/>
                          </a:ln>
                        </a:rPr>
                        <a:t>: evidence you analyze to support an argument</a:t>
                      </a:r>
                    </a:p>
                    <a:p>
                      <a:pPr algn="l"/>
                      <a:endParaRPr lang="en-US" sz="1900" dirty="0">
                        <a:ln>
                          <a:noFill/>
                        </a:ln>
                        <a:solidFill>
                          <a:schemeClr val="bg1"/>
                        </a:solidFill>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primary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37796793"/>
                  </a:ext>
                </a:extLst>
              </a:tr>
              <a:tr h="1086133">
                <a:tc>
                  <a:txBody>
                    <a:bodyPr/>
                    <a:lstStyle/>
                    <a:p>
                      <a:pPr algn="l"/>
                      <a:endParaRPr lang="en-US" sz="1900" b="1" dirty="0">
                        <a:ln>
                          <a:noFill/>
                        </a:ln>
                      </a:endParaRPr>
                    </a:p>
                    <a:p>
                      <a:pPr algn="l"/>
                      <a:r>
                        <a:rPr lang="en-US" sz="1900" b="1" dirty="0">
                          <a:ln>
                            <a:noFill/>
                          </a:ln>
                          <a:solidFill>
                            <a:schemeClr val="tx1"/>
                          </a:solidFill>
                        </a:rPr>
                        <a:t>A</a:t>
                      </a:r>
                      <a:r>
                        <a:rPr lang="en-US" sz="1900" b="1" dirty="0">
                          <a:ln>
                            <a:noFill/>
                          </a:ln>
                        </a:rPr>
                        <a:t>rgument</a:t>
                      </a:r>
                      <a:r>
                        <a:rPr lang="en-US" sz="1900" dirty="0">
                          <a:ln>
                            <a:noFill/>
                          </a:ln>
                        </a:rPr>
                        <a:t>: sources you affirm, challenge or add to</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900" dirty="0">
                          <a:ln>
                            <a:noFill/>
                          </a:ln>
                        </a:rPr>
                        <a:t>secondary sources</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BF5"/>
                    </a:solidFill>
                  </a:tcPr>
                </a:tc>
                <a:extLst>
                  <a:ext uri="{0D108BD9-81ED-4DB2-BD59-A6C34878D82A}">
                    <a16:rowId xmlns:a16="http://schemas.microsoft.com/office/drawing/2014/main" val="1388001296"/>
                  </a:ext>
                </a:extLst>
              </a:tr>
              <a:tr h="137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900" b="1" dirty="0">
                          <a:ln>
                            <a:noFill/>
                          </a:ln>
                          <a:solidFill>
                            <a:schemeClr val="tx1"/>
                          </a:solidFill>
                        </a:rPr>
                        <a:t>M</a:t>
                      </a:r>
                      <a:r>
                        <a:rPr lang="en-US" sz="1900" b="1" dirty="0">
                          <a:ln>
                            <a:noFill/>
                          </a:ln>
                        </a:rPr>
                        <a:t>ethod</a:t>
                      </a:r>
                      <a:r>
                        <a:rPr lang="en-US" sz="1900" dirty="0">
                          <a:ln>
                            <a:noFill/>
                          </a:ln>
                        </a:rPr>
                        <a:t>: approach to or perspective on history you adopt</a:t>
                      </a: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900" dirty="0">
                        <a:ln>
                          <a:noFill/>
                        </a:ln>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secondary and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900" dirty="0">
                          <a:ln>
                            <a:noFill/>
                          </a:ln>
                        </a:rPr>
                        <a:t>reference sources</a:t>
                      </a:r>
                    </a:p>
                    <a:p>
                      <a:pPr algn="l"/>
                      <a:endParaRPr lang="en-US" sz="1900" dirty="0">
                        <a:ln>
                          <a:noFill/>
                        </a:ln>
                      </a:endParaRPr>
                    </a:p>
                  </a:txBody>
                  <a:tcPr marL="274320" marR="182880" marT="83900" marB="839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8718435"/>
                  </a:ext>
                </a:extLst>
              </a:tr>
            </a:tbl>
          </a:graphicData>
        </a:graphic>
      </p:graphicFrame>
      <p:sp>
        <p:nvSpPr>
          <p:cNvPr id="6" name="TextBox 5">
            <a:extLst>
              <a:ext uri="{FF2B5EF4-FFF2-40B4-BE49-F238E27FC236}">
                <a16:creationId xmlns:a16="http://schemas.microsoft.com/office/drawing/2014/main" id="{A3DEBCF5-1476-348E-4134-827555EE1F62}"/>
              </a:ext>
            </a:extLst>
          </p:cNvPr>
          <p:cNvSpPr txBox="1"/>
          <p:nvPr/>
        </p:nvSpPr>
        <p:spPr>
          <a:xfrm>
            <a:off x="1341119" y="1826858"/>
            <a:ext cx="9875521" cy="3062377"/>
          </a:xfrm>
          <a:prstGeom prst="rect">
            <a:avLst/>
          </a:prstGeom>
          <a:solidFill>
            <a:schemeClr val="accent6">
              <a:lumMod val="20000"/>
              <a:lumOff val="80000"/>
            </a:schemeClr>
          </a:solidFill>
          <a:ln w="47625" cmpd="sng">
            <a:solidFill>
              <a:schemeClr val="accent6"/>
            </a:solidFill>
          </a:ln>
        </p:spPr>
        <p:txBody>
          <a:bodyPr wrap="square" rtlCol="0">
            <a:spAutoFit/>
          </a:bodyPr>
          <a:lstStyle/>
          <a:p>
            <a:pPr marL="342900" marR="0" lvl="0" indent="-27432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your sources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historiographical</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274320">
              <a:spcBef>
                <a:spcPts val="600"/>
              </a:spcBef>
              <a:spcAft>
                <a:spcPts val="600"/>
              </a:spcAft>
              <a:buFont typeface="Symbol" panose="05050102010706020507" pitchFamily="18" charset="2"/>
              <a:buChar char=""/>
            </a:pPr>
            <a:r>
              <a:rPr lang="en-US" sz="2000" dirty="0">
                <a:latin typeface="Calibri" panose="020F0502020204030204" pitchFamily="34" charset="0"/>
                <a:ea typeface="Calibri" panose="020F0502020204030204" pitchFamily="34" charset="0"/>
                <a:cs typeface="Times New Roman" panose="02020603050405020304" pitchFamily="18" charset="0"/>
              </a:rPr>
              <a:t>Do</a:t>
            </a:r>
            <a:r>
              <a:rPr lang="en-US" sz="2000" dirty="0">
                <a:effectLst/>
                <a:latin typeface="Calibri" panose="020F0502020204030204" pitchFamily="34" charset="0"/>
                <a:ea typeface="Calibri" panose="020F0502020204030204" pitchFamily="34" charset="0"/>
                <a:cs typeface="Times New Roman" panose="02020603050405020304" pitchFamily="18" charset="0"/>
              </a:rPr>
              <a:t> they examine any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visual or material objects</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27432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Do they include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case studies </a:t>
            </a:r>
            <a:r>
              <a:rPr lang="en-US" sz="2000" dirty="0">
                <a:effectLst/>
                <a:latin typeface="Calibri" panose="020F0502020204030204" pitchFamily="34" charset="0"/>
                <a:ea typeface="Calibri" panose="020F0502020204030204" pitchFamily="34" charset="0"/>
                <a:cs typeface="Times New Roman" panose="02020603050405020304" pitchFamily="18" charset="0"/>
              </a:rPr>
              <a:t>and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comparative historical research</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27432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Are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landscape, geographical place, and mapping </a:t>
            </a:r>
            <a:r>
              <a:rPr lang="en-US" sz="2000" dirty="0">
                <a:effectLst/>
                <a:latin typeface="Calibri" panose="020F0502020204030204" pitchFamily="34" charset="0"/>
                <a:ea typeface="Calibri" panose="020F0502020204030204" pitchFamily="34" charset="0"/>
                <a:cs typeface="Times New Roman" panose="02020603050405020304" pitchFamily="18" charset="0"/>
              </a:rPr>
              <a:t>central to the sources? </a:t>
            </a:r>
          </a:p>
          <a:p>
            <a:pPr marL="342900" marR="0" lvl="0" indent="-27432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Do they discuss causes and implications of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change over time</a:t>
            </a:r>
            <a:r>
              <a:rPr lang="en-US" sz="2000" dirty="0">
                <a:effectLst/>
                <a:latin typeface="Calibri" panose="020F0502020204030204" pitchFamily="34" charset="0"/>
                <a:ea typeface="Calibri" panose="020F0502020204030204" pitchFamily="34" charset="0"/>
                <a:cs typeface="Times New Roman" panose="02020603050405020304" pitchFamily="18" charset="0"/>
              </a:rPr>
              <a:t>, and the need to trace it? </a:t>
            </a:r>
          </a:p>
          <a:p>
            <a:pPr marL="342900" marR="0" lvl="0" indent="-274320">
              <a:spcBef>
                <a:spcPts val="600"/>
              </a:spcBef>
              <a:spcAft>
                <a:spcPts val="600"/>
              </a:spcAft>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Do they analyze any </a:t>
            </a:r>
            <a:r>
              <a:rPr lang="en-US" sz="2000" b="1" dirty="0">
                <a:effectLst/>
                <a:latin typeface="Calibri" panose="020F0502020204030204" pitchFamily="34" charset="0"/>
                <a:ea typeface="Calibri" panose="020F0502020204030204" pitchFamily="34" charset="0"/>
                <a:cs typeface="Times New Roman" panose="02020603050405020304" pitchFamily="18" charset="0"/>
              </a:rPr>
              <a:t>quantitative data</a:t>
            </a: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34702949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TotalTime>
  <Words>1844</Words>
  <Application>Microsoft Office PowerPoint</Application>
  <PresentationFormat>Widescreen</PresentationFormat>
  <Paragraphs>196</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Symbol</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Aggie Sliwka</dc:creator>
  <cp:lastModifiedBy>Aggie Sliwka</cp:lastModifiedBy>
  <cp:revision>1</cp:revision>
  <dcterms:created xsi:type="dcterms:W3CDTF">2022-06-22T12:43:22Z</dcterms:created>
  <dcterms:modified xsi:type="dcterms:W3CDTF">2022-06-24T12:11:07Z</dcterms:modified>
</cp:coreProperties>
</file>